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70AD47"/>
    <a:srgbClr val="FFFFFF"/>
    <a:srgbClr val="FFC000"/>
    <a:srgbClr val="00B0F0"/>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64" d="100"/>
          <a:sy n="64" d="100"/>
        </p:scale>
        <p:origin x="712"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T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B05A91-EB65-4B2F-B4DB-62F60EC91C3A}" type="datetimeFigureOut">
              <a:rPr lang="en-TT" smtClean="0"/>
              <a:t>17/06/2024</a:t>
            </a:fld>
            <a:endParaRPr lang="en-T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T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T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956B439-8586-4B67-BC18-CD73CEDC02B2}" type="slidenum">
              <a:rPr lang="en-TT" smtClean="0"/>
              <a:t>‹#›</a:t>
            </a:fld>
            <a:endParaRPr lang="en-TT"/>
          </a:p>
        </p:txBody>
      </p:sp>
    </p:spTree>
    <p:extLst>
      <p:ext uri="{BB962C8B-B14F-4D97-AF65-F5344CB8AC3E}">
        <p14:creationId xmlns:p14="http://schemas.microsoft.com/office/powerpoint/2010/main" val="20219321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TT"/>
          </a:p>
        </p:txBody>
      </p:sp>
      <p:sp>
        <p:nvSpPr>
          <p:cNvPr id="4" name="Slide Number Placeholder 3"/>
          <p:cNvSpPr>
            <a:spLocks noGrp="1"/>
          </p:cNvSpPr>
          <p:nvPr>
            <p:ph type="sldNum" sz="quarter" idx="5"/>
          </p:nvPr>
        </p:nvSpPr>
        <p:spPr/>
        <p:txBody>
          <a:bodyPr/>
          <a:lstStyle/>
          <a:p>
            <a:fld id="{8956B439-8586-4B67-BC18-CD73CEDC02B2}" type="slidenum">
              <a:rPr lang="en-TT" smtClean="0"/>
              <a:t>1</a:t>
            </a:fld>
            <a:endParaRPr lang="en-TT"/>
          </a:p>
        </p:txBody>
      </p:sp>
    </p:spTree>
    <p:extLst>
      <p:ext uri="{BB962C8B-B14F-4D97-AF65-F5344CB8AC3E}">
        <p14:creationId xmlns:p14="http://schemas.microsoft.com/office/powerpoint/2010/main" val="34020988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TT"/>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TT"/>
          </a:p>
        </p:txBody>
      </p:sp>
      <p:sp>
        <p:nvSpPr>
          <p:cNvPr id="4" name="Date Placeholder 3"/>
          <p:cNvSpPr>
            <a:spLocks noGrp="1"/>
          </p:cNvSpPr>
          <p:nvPr>
            <p:ph type="dt" sz="half" idx="10"/>
          </p:nvPr>
        </p:nvSpPr>
        <p:spPr/>
        <p:txBody>
          <a:bodyPr/>
          <a:lstStyle/>
          <a:p>
            <a:fld id="{F718C456-E30E-4F1F-A6BB-ED4D893253B7}" type="datetimeFigureOut">
              <a:rPr lang="en-TT" smtClean="0"/>
              <a:t>17/06/2024</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32BD5CB2-FC60-4385-BA8F-16F485277694}" type="slidenum">
              <a:rPr lang="en-TT" smtClean="0"/>
              <a:t>‹#›</a:t>
            </a:fld>
            <a:endParaRPr lang="en-TT"/>
          </a:p>
        </p:txBody>
      </p:sp>
    </p:spTree>
    <p:extLst>
      <p:ext uri="{BB962C8B-B14F-4D97-AF65-F5344CB8AC3E}">
        <p14:creationId xmlns:p14="http://schemas.microsoft.com/office/powerpoint/2010/main" val="15903846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TT"/>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4" name="Date Placeholder 3"/>
          <p:cNvSpPr>
            <a:spLocks noGrp="1"/>
          </p:cNvSpPr>
          <p:nvPr>
            <p:ph type="dt" sz="half" idx="10"/>
          </p:nvPr>
        </p:nvSpPr>
        <p:spPr/>
        <p:txBody>
          <a:bodyPr/>
          <a:lstStyle/>
          <a:p>
            <a:fld id="{F718C456-E30E-4F1F-A6BB-ED4D893253B7}" type="datetimeFigureOut">
              <a:rPr lang="en-TT" smtClean="0"/>
              <a:t>17/06/2024</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32BD5CB2-FC60-4385-BA8F-16F485277694}" type="slidenum">
              <a:rPr lang="en-TT" smtClean="0"/>
              <a:t>‹#›</a:t>
            </a:fld>
            <a:endParaRPr lang="en-TT"/>
          </a:p>
        </p:txBody>
      </p:sp>
      <p:pic>
        <p:nvPicPr>
          <p:cNvPr id="7" name="Picture 6">
            <a:extLst>
              <a:ext uri="{FF2B5EF4-FFF2-40B4-BE49-F238E27FC236}">
                <a16:creationId xmlns:a16="http://schemas.microsoft.com/office/drawing/2014/main" id="{A11C8850-3D74-E06F-54F5-53B81C37B74C}"/>
              </a:ext>
            </a:extLst>
          </p:cNvPr>
          <p:cNvPicPr>
            <a:picLocks noChangeAspect="1"/>
          </p:cNvPicPr>
          <p:nvPr userDrawn="1"/>
        </p:nvPicPr>
        <p:blipFill>
          <a:blip r:embed="rId2"/>
          <a:stretch>
            <a:fillRect/>
          </a:stretch>
        </p:blipFill>
        <p:spPr>
          <a:xfrm>
            <a:off x="172544" y="110738"/>
            <a:ext cx="1236702" cy="871313"/>
          </a:xfrm>
          <a:prstGeom prst="rect">
            <a:avLst/>
          </a:prstGeom>
        </p:spPr>
      </p:pic>
    </p:spTree>
    <p:extLst>
      <p:ext uri="{BB962C8B-B14F-4D97-AF65-F5344CB8AC3E}">
        <p14:creationId xmlns:p14="http://schemas.microsoft.com/office/powerpoint/2010/main" val="24310792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TT"/>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4" name="Date Placeholder 3"/>
          <p:cNvSpPr>
            <a:spLocks noGrp="1"/>
          </p:cNvSpPr>
          <p:nvPr>
            <p:ph type="dt" sz="half" idx="10"/>
          </p:nvPr>
        </p:nvSpPr>
        <p:spPr/>
        <p:txBody>
          <a:bodyPr/>
          <a:lstStyle/>
          <a:p>
            <a:fld id="{F718C456-E30E-4F1F-A6BB-ED4D893253B7}" type="datetimeFigureOut">
              <a:rPr lang="en-TT" smtClean="0"/>
              <a:t>17/06/2024</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32BD5CB2-FC60-4385-BA8F-16F485277694}" type="slidenum">
              <a:rPr lang="en-TT" smtClean="0"/>
              <a:t>‹#›</a:t>
            </a:fld>
            <a:endParaRPr lang="en-TT"/>
          </a:p>
        </p:txBody>
      </p:sp>
      <p:pic>
        <p:nvPicPr>
          <p:cNvPr id="7" name="Picture 6">
            <a:extLst>
              <a:ext uri="{FF2B5EF4-FFF2-40B4-BE49-F238E27FC236}">
                <a16:creationId xmlns:a16="http://schemas.microsoft.com/office/drawing/2014/main" id="{F05DA374-03FA-18E5-40C9-49FF7118FBB4}"/>
              </a:ext>
            </a:extLst>
          </p:cNvPr>
          <p:cNvPicPr>
            <a:picLocks noChangeAspect="1"/>
          </p:cNvPicPr>
          <p:nvPr userDrawn="1"/>
        </p:nvPicPr>
        <p:blipFill>
          <a:blip r:embed="rId2"/>
          <a:stretch>
            <a:fillRect/>
          </a:stretch>
        </p:blipFill>
        <p:spPr>
          <a:xfrm>
            <a:off x="172544" y="110738"/>
            <a:ext cx="1236702" cy="871313"/>
          </a:xfrm>
          <a:prstGeom prst="rect">
            <a:avLst/>
          </a:prstGeom>
        </p:spPr>
      </p:pic>
    </p:spTree>
    <p:extLst>
      <p:ext uri="{BB962C8B-B14F-4D97-AF65-F5344CB8AC3E}">
        <p14:creationId xmlns:p14="http://schemas.microsoft.com/office/powerpoint/2010/main" val="1191527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TT"/>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4" name="Date Placeholder 3"/>
          <p:cNvSpPr>
            <a:spLocks noGrp="1"/>
          </p:cNvSpPr>
          <p:nvPr>
            <p:ph type="dt" sz="half" idx="10"/>
          </p:nvPr>
        </p:nvSpPr>
        <p:spPr/>
        <p:txBody>
          <a:bodyPr/>
          <a:lstStyle/>
          <a:p>
            <a:fld id="{F718C456-E30E-4F1F-A6BB-ED4D893253B7}" type="datetimeFigureOut">
              <a:rPr lang="en-TT" smtClean="0"/>
              <a:t>17/06/2024</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32BD5CB2-FC60-4385-BA8F-16F485277694}" type="slidenum">
              <a:rPr lang="en-TT" smtClean="0"/>
              <a:t>‹#›</a:t>
            </a:fld>
            <a:endParaRPr lang="en-TT"/>
          </a:p>
        </p:txBody>
      </p:sp>
    </p:spTree>
    <p:extLst>
      <p:ext uri="{BB962C8B-B14F-4D97-AF65-F5344CB8AC3E}">
        <p14:creationId xmlns:p14="http://schemas.microsoft.com/office/powerpoint/2010/main" val="9702861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TT"/>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718C456-E30E-4F1F-A6BB-ED4D893253B7}" type="datetimeFigureOut">
              <a:rPr lang="en-TT" smtClean="0"/>
              <a:t>17/06/2024</a:t>
            </a:fld>
            <a:endParaRPr lang="en-TT"/>
          </a:p>
        </p:txBody>
      </p:sp>
      <p:sp>
        <p:nvSpPr>
          <p:cNvPr id="5" name="Footer Placeholder 4"/>
          <p:cNvSpPr>
            <a:spLocks noGrp="1"/>
          </p:cNvSpPr>
          <p:nvPr>
            <p:ph type="ftr" sz="quarter" idx="11"/>
          </p:nvPr>
        </p:nvSpPr>
        <p:spPr/>
        <p:txBody>
          <a:bodyPr/>
          <a:lstStyle/>
          <a:p>
            <a:endParaRPr lang="en-TT"/>
          </a:p>
        </p:txBody>
      </p:sp>
      <p:sp>
        <p:nvSpPr>
          <p:cNvPr id="6" name="Slide Number Placeholder 5"/>
          <p:cNvSpPr>
            <a:spLocks noGrp="1"/>
          </p:cNvSpPr>
          <p:nvPr>
            <p:ph type="sldNum" sz="quarter" idx="12"/>
          </p:nvPr>
        </p:nvSpPr>
        <p:spPr/>
        <p:txBody>
          <a:bodyPr/>
          <a:lstStyle/>
          <a:p>
            <a:fld id="{32BD5CB2-FC60-4385-BA8F-16F485277694}" type="slidenum">
              <a:rPr lang="en-TT" smtClean="0"/>
              <a:t>‹#›</a:t>
            </a:fld>
            <a:endParaRPr lang="en-TT"/>
          </a:p>
        </p:txBody>
      </p:sp>
      <p:pic>
        <p:nvPicPr>
          <p:cNvPr id="7" name="Picture 6">
            <a:extLst>
              <a:ext uri="{FF2B5EF4-FFF2-40B4-BE49-F238E27FC236}">
                <a16:creationId xmlns:a16="http://schemas.microsoft.com/office/drawing/2014/main" id="{EE8F5053-2586-52C2-9D0F-DA7E8787ED2D}"/>
              </a:ext>
            </a:extLst>
          </p:cNvPr>
          <p:cNvPicPr>
            <a:picLocks noChangeAspect="1"/>
          </p:cNvPicPr>
          <p:nvPr userDrawn="1"/>
        </p:nvPicPr>
        <p:blipFill>
          <a:blip r:embed="rId2"/>
          <a:stretch>
            <a:fillRect/>
          </a:stretch>
        </p:blipFill>
        <p:spPr>
          <a:xfrm>
            <a:off x="6407112" y="16984"/>
            <a:ext cx="5961889" cy="6858000"/>
          </a:xfrm>
          <a:prstGeom prst="rect">
            <a:avLst/>
          </a:prstGeom>
        </p:spPr>
      </p:pic>
    </p:spTree>
    <p:extLst>
      <p:ext uri="{BB962C8B-B14F-4D97-AF65-F5344CB8AC3E}">
        <p14:creationId xmlns:p14="http://schemas.microsoft.com/office/powerpoint/2010/main" val="1485525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TT"/>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5" name="Date Placeholder 4"/>
          <p:cNvSpPr>
            <a:spLocks noGrp="1"/>
          </p:cNvSpPr>
          <p:nvPr>
            <p:ph type="dt" sz="half" idx="10"/>
          </p:nvPr>
        </p:nvSpPr>
        <p:spPr/>
        <p:txBody>
          <a:bodyPr/>
          <a:lstStyle/>
          <a:p>
            <a:fld id="{F718C456-E30E-4F1F-A6BB-ED4D893253B7}" type="datetimeFigureOut">
              <a:rPr lang="en-TT" smtClean="0"/>
              <a:t>17/06/2024</a:t>
            </a:fld>
            <a:endParaRPr lang="en-TT"/>
          </a:p>
        </p:txBody>
      </p:sp>
      <p:sp>
        <p:nvSpPr>
          <p:cNvPr id="6" name="Footer Placeholder 5"/>
          <p:cNvSpPr>
            <a:spLocks noGrp="1"/>
          </p:cNvSpPr>
          <p:nvPr>
            <p:ph type="ftr" sz="quarter" idx="11"/>
          </p:nvPr>
        </p:nvSpPr>
        <p:spPr/>
        <p:txBody>
          <a:bodyPr/>
          <a:lstStyle/>
          <a:p>
            <a:endParaRPr lang="en-TT"/>
          </a:p>
        </p:txBody>
      </p:sp>
      <p:sp>
        <p:nvSpPr>
          <p:cNvPr id="7" name="Slide Number Placeholder 6"/>
          <p:cNvSpPr>
            <a:spLocks noGrp="1"/>
          </p:cNvSpPr>
          <p:nvPr>
            <p:ph type="sldNum" sz="quarter" idx="12"/>
          </p:nvPr>
        </p:nvSpPr>
        <p:spPr/>
        <p:txBody>
          <a:bodyPr/>
          <a:lstStyle/>
          <a:p>
            <a:fld id="{32BD5CB2-FC60-4385-BA8F-16F485277694}" type="slidenum">
              <a:rPr lang="en-TT" smtClean="0"/>
              <a:t>‹#›</a:t>
            </a:fld>
            <a:endParaRPr lang="en-TT"/>
          </a:p>
        </p:txBody>
      </p:sp>
    </p:spTree>
    <p:extLst>
      <p:ext uri="{BB962C8B-B14F-4D97-AF65-F5344CB8AC3E}">
        <p14:creationId xmlns:p14="http://schemas.microsoft.com/office/powerpoint/2010/main" val="3521142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TT"/>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7" name="Date Placeholder 6"/>
          <p:cNvSpPr>
            <a:spLocks noGrp="1"/>
          </p:cNvSpPr>
          <p:nvPr>
            <p:ph type="dt" sz="half" idx="10"/>
          </p:nvPr>
        </p:nvSpPr>
        <p:spPr/>
        <p:txBody>
          <a:bodyPr/>
          <a:lstStyle/>
          <a:p>
            <a:fld id="{F718C456-E30E-4F1F-A6BB-ED4D893253B7}" type="datetimeFigureOut">
              <a:rPr lang="en-TT" smtClean="0"/>
              <a:t>17/06/2024</a:t>
            </a:fld>
            <a:endParaRPr lang="en-TT"/>
          </a:p>
        </p:txBody>
      </p:sp>
      <p:sp>
        <p:nvSpPr>
          <p:cNvPr id="8" name="Footer Placeholder 7"/>
          <p:cNvSpPr>
            <a:spLocks noGrp="1"/>
          </p:cNvSpPr>
          <p:nvPr>
            <p:ph type="ftr" sz="quarter" idx="11"/>
          </p:nvPr>
        </p:nvSpPr>
        <p:spPr/>
        <p:txBody>
          <a:bodyPr/>
          <a:lstStyle/>
          <a:p>
            <a:endParaRPr lang="en-TT"/>
          </a:p>
        </p:txBody>
      </p:sp>
      <p:sp>
        <p:nvSpPr>
          <p:cNvPr id="9" name="Slide Number Placeholder 8"/>
          <p:cNvSpPr>
            <a:spLocks noGrp="1"/>
          </p:cNvSpPr>
          <p:nvPr>
            <p:ph type="sldNum" sz="quarter" idx="12"/>
          </p:nvPr>
        </p:nvSpPr>
        <p:spPr/>
        <p:txBody>
          <a:bodyPr/>
          <a:lstStyle/>
          <a:p>
            <a:fld id="{32BD5CB2-FC60-4385-BA8F-16F485277694}" type="slidenum">
              <a:rPr lang="en-TT" smtClean="0"/>
              <a:t>‹#›</a:t>
            </a:fld>
            <a:endParaRPr lang="en-TT"/>
          </a:p>
        </p:txBody>
      </p:sp>
    </p:spTree>
    <p:extLst>
      <p:ext uri="{BB962C8B-B14F-4D97-AF65-F5344CB8AC3E}">
        <p14:creationId xmlns:p14="http://schemas.microsoft.com/office/powerpoint/2010/main" val="17471701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172041D-4A12-A0CE-4950-E94C99CC32C8}"/>
              </a:ext>
            </a:extLst>
          </p:cNvPr>
          <p:cNvPicPr>
            <a:picLocks noChangeAspect="1"/>
          </p:cNvPicPr>
          <p:nvPr userDrawn="1"/>
        </p:nvPicPr>
        <p:blipFill>
          <a:blip r:embed="rId2"/>
          <a:stretch>
            <a:fillRect/>
          </a:stretch>
        </p:blipFill>
        <p:spPr>
          <a:xfrm>
            <a:off x="6372605" y="0"/>
            <a:ext cx="5961889" cy="6858000"/>
          </a:xfrm>
          <a:prstGeom prst="rect">
            <a:avLst/>
          </a:prstGeom>
        </p:spPr>
      </p:pic>
      <p:sp>
        <p:nvSpPr>
          <p:cNvPr id="2" name="Title 1"/>
          <p:cNvSpPr>
            <a:spLocks noGrp="1"/>
          </p:cNvSpPr>
          <p:nvPr>
            <p:ph type="title"/>
          </p:nvPr>
        </p:nvSpPr>
        <p:spPr/>
        <p:txBody>
          <a:bodyPr/>
          <a:lstStyle/>
          <a:p>
            <a:r>
              <a:rPr lang="en-US"/>
              <a:t>Click to edit Master title style</a:t>
            </a:r>
            <a:endParaRPr lang="en-TT"/>
          </a:p>
        </p:txBody>
      </p:sp>
      <p:sp>
        <p:nvSpPr>
          <p:cNvPr id="3" name="Date Placeholder 2"/>
          <p:cNvSpPr>
            <a:spLocks noGrp="1"/>
          </p:cNvSpPr>
          <p:nvPr>
            <p:ph type="dt" sz="half" idx="10"/>
          </p:nvPr>
        </p:nvSpPr>
        <p:spPr/>
        <p:txBody>
          <a:bodyPr/>
          <a:lstStyle/>
          <a:p>
            <a:fld id="{F718C456-E30E-4F1F-A6BB-ED4D893253B7}" type="datetimeFigureOut">
              <a:rPr lang="en-TT" smtClean="0"/>
              <a:t>17/06/2024</a:t>
            </a:fld>
            <a:endParaRPr lang="en-TT"/>
          </a:p>
        </p:txBody>
      </p:sp>
      <p:sp>
        <p:nvSpPr>
          <p:cNvPr id="4" name="Footer Placeholder 3"/>
          <p:cNvSpPr>
            <a:spLocks noGrp="1"/>
          </p:cNvSpPr>
          <p:nvPr>
            <p:ph type="ftr" sz="quarter" idx="11"/>
          </p:nvPr>
        </p:nvSpPr>
        <p:spPr/>
        <p:txBody>
          <a:bodyPr/>
          <a:lstStyle/>
          <a:p>
            <a:endParaRPr lang="en-TT"/>
          </a:p>
        </p:txBody>
      </p:sp>
      <p:sp>
        <p:nvSpPr>
          <p:cNvPr id="5" name="Slide Number Placeholder 4"/>
          <p:cNvSpPr>
            <a:spLocks noGrp="1"/>
          </p:cNvSpPr>
          <p:nvPr>
            <p:ph type="sldNum" sz="quarter" idx="12"/>
          </p:nvPr>
        </p:nvSpPr>
        <p:spPr/>
        <p:txBody>
          <a:bodyPr/>
          <a:lstStyle/>
          <a:p>
            <a:fld id="{32BD5CB2-FC60-4385-BA8F-16F485277694}" type="slidenum">
              <a:rPr lang="en-TT" smtClean="0"/>
              <a:t>‹#›</a:t>
            </a:fld>
            <a:endParaRPr lang="en-TT"/>
          </a:p>
        </p:txBody>
      </p:sp>
      <p:pic>
        <p:nvPicPr>
          <p:cNvPr id="7" name="Picture 6">
            <a:extLst>
              <a:ext uri="{FF2B5EF4-FFF2-40B4-BE49-F238E27FC236}">
                <a16:creationId xmlns:a16="http://schemas.microsoft.com/office/drawing/2014/main" id="{AE0FFCE7-D212-FED5-E8D7-9DF8920C01ED}"/>
              </a:ext>
            </a:extLst>
          </p:cNvPr>
          <p:cNvPicPr>
            <a:picLocks noChangeAspect="1"/>
          </p:cNvPicPr>
          <p:nvPr userDrawn="1"/>
        </p:nvPicPr>
        <p:blipFill>
          <a:blip r:embed="rId3"/>
          <a:stretch>
            <a:fillRect/>
          </a:stretch>
        </p:blipFill>
        <p:spPr>
          <a:xfrm>
            <a:off x="172544" y="110738"/>
            <a:ext cx="1236702" cy="871313"/>
          </a:xfrm>
          <a:prstGeom prst="rect">
            <a:avLst/>
          </a:prstGeom>
        </p:spPr>
      </p:pic>
    </p:spTree>
    <p:extLst>
      <p:ext uri="{BB962C8B-B14F-4D97-AF65-F5344CB8AC3E}">
        <p14:creationId xmlns:p14="http://schemas.microsoft.com/office/powerpoint/2010/main" val="1634453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21CCC35-24A6-A6D3-13F2-BFEB817D8594}"/>
              </a:ext>
            </a:extLst>
          </p:cNvPr>
          <p:cNvPicPr>
            <a:picLocks noChangeAspect="1"/>
          </p:cNvPicPr>
          <p:nvPr userDrawn="1"/>
        </p:nvPicPr>
        <p:blipFill>
          <a:blip r:embed="rId2"/>
          <a:stretch>
            <a:fillRect/>
          </a:stretch>
        </p:blipFill>
        <p:spPr>
          <a:xfrm>
            <a:off x="6391655" y="0"/>
            <a:ext cx="5961889" cy="6858000"/>
          </a:xfrm>
          <a:prstGeom prst="rect">
            <a:avLst/>
          </a:prstGeom>
        </p:spPr>
      </p:pic>
      <p:sp>
        <p:nvSpPr>
          <p:cNvPr id="2" name="Date Placeholder 1"/>
          <p:cNvSpPr>
            <a:spLocks noGrp="1"/>
          </p:cNvSpPr>
          <p:nvPr>
            <p:ph type="dt" sz="half" idx="10"/>
          </p:nvPr>
        </p:nvSpPr>
        <p:spPr/>
        <p:txBody>
          <a:bodyPr/>
          <a:lstStyle/>
          <a:p>
            <a:fld id="{F718C456-E30E-4F1F-A6BB-ED4D893253B7}" type="datetimeFigureOut">
              <a:rPr lang="en-TT" smtClean="0"/>
              <a:t>17/06/2024</a:t>
            </a:fld>
            <a:endParaRPr lang="en-TT"/>
          </a:p>
        </p:txBody>
      </p:sp>
      <p:sp>
        <p:nvSpPr>
          <p:cNvPr id="3" name="Footer Placeholder 2"/>
          <p:cNvSpPr>
            <a:spLocks noGrp="1"/>
          </p:cNvSpPr>
          <p:nvPr>
            <p:ph type="ftr" sz="quarter" idx="11"/>
          </p:nvPr>
        </p:nvSpPr>
        <p:spPr/>
        <p:txBody>
          <a:bodyPr/>
          <a:lstStyle/>
          <a:p>
            <a:endParaRPr lang="en-TT"/>
          </a:p>
        </p:txBody>
      </p:sp>
      <p:sp>
        <p:nvSpPr>
          <p:cNvPr id="4" name="Slide Number Placeholder 3"/>
          <p:cNvSpPr>
            <a:spLocks noGrp="1"/>
          </p:cNvSpPr>
          <p:nvPr>
            <p:ph type="sldNum" sz="quarter" idx="12"/>
          </p:nvPr>
        </p:nvSpPr>
        <p:spPr/>
        <p:txBody>
          <a:bodyPr/>
          <a:lstStyle/>
          <a:p>
            <a:fld id="{32BD5CB2-FC60-4385-BA8F-16F485277694}" type="slidenum">
              <a:rPr lang="en-TT" smtClean="0"/>
              <a:t>‹#›</a:t>
            </a:fld>
            <a:endParaRPr lang="en-TT"/>
          </a:p>
        </p:txBody>
      </p:sp>
      <p:pic>
        <p:nvPicPr>
          <p:cNvPr id="6" name="Picture 5">
            <a:extLst>
              <a:ext uri="{FF2B5EF4-FFF2-40B4-BE49-F238E27FC236}">
                <a16:creationId xmlns:a16="http://schemas.microsoft.com/office/drawing/2014/main" id="{85F77C7F-71E4-2DEF-306E-D54D41193B04}"/>
              </a:ext>
            </a:extLst>
          </p:cNvPr>
          <p:cNvPicPr>
            <a:picLocks noChangeAspect="1"/>
          </p:cNvPicPr>
          <p:nvPr userDrawn="1"/>
        </p:nvPicPr>
        <p:blipFill>
          <a:blip r:embed="rId3"/>
          <a:stretch>
            <a:fillRect/>
          </a:stretch>
        </p:blipFill>
        <p:spPr>
          <a:xfrm>
            <a:off x="172544" y="110738"/>
            <a:ext cx="1236702" cy="871313"/>
          </a:xfrm>
          <a:prstGeom prst="rect">
            <a:avLst/>
          </a:prstGeom>
        </p:spPr>
      </p:pic>
    </p:spTree>
    <p:extLst>
      <p:ext uri="{BB962C8B-B14F-4D97-AF65-F5344CB8AC3E}">
        <p14:creationId xmlns:p14="http://schemas.microsoft.com/office/powerpoint/2010/main" val="1250965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DB15D39-D033-AF9C-2E95-CF301CFCCD0B}"/>
              </a:ext>
            </a:extLst>
          </p:cNvPr>
          <p:cNvPicPr>
            <a:picLocks noChangeAspect="1"/>
          </p:cNvPicPr>
          <p:nvPr userDrawn="1"/>
        </p:nvPicPr>
        <p:blipFill>
          <a:blip r:embed="rId2"/>
          <a:stretch>
            <a:fillRect/>
          </a:stretch>
        </p:blipFill>
        <p:spPr>
          <a:xfrm>
            <a:off x="6467855" y="-4763"/>
            <a:ext cx="5961889" cy="6858000"/>
          </a:xfrm>
          <a:prstGeom prst="rect">
            <a:avLst/>
          </a:prstGeom>
        </p:spPr>
      </p:pic>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TT"/>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718C456-E30E-4F1F-A6BB-ED4D893253B7}" type="datetimeFigureOut">
              <a:rPr lang="en-TT" smtClean="0"/>
              <a:t>17/06/2024</a:t>
            </a:fld>
            <a:endParaRPr lang="en-TT"/>
          </a:p>
        </p:txBody>
      </p:sp>
      <p:sp>
        <p:nvSpPr>
          <p:cNvPr id="6" name="Footer Placeholder 5"/>
          <p:cNvSpPr>
            <a:spLocks noGrp="1"/>
          </p:cNvSpPr>
          <p:nvPr>
            <p:ph type="ftr" sz="quarter" idx="11"/>
          </p:nvPr>
        </p:nvSpPr>
        <p:spPr/>
        <p:txBody>
          <a:bodyPr/>
          <a:lstStyle/>
          <a:p>
            <a:endParaRPr lang="en-TT"/>
          </a:p>
        </p:txBody>
      </p:sp>
      <p:sp>
        <p:nvSpPr>
          <p:cNvPr id="7" name="Slide Number Placeholder 6"/>
          <p:cNvSpPr>
            <a:spLocks noGrp="1"/>
          </p:cNvSpPr>
          <p:nvPr>
            <p:ph type="sldNum" sz="quarter" idx="12"/>
          </p:nvPr>
        </p:nvSpPr>
        <p:spPr/>
        <p:txBody>
          <a:bodyPr/>
          <a:lstStyle/>
          <a:p>
            <a:fld id="{32BD5CB2-FC60-4385-BA8F-16F485277694}" type="slidenum">
              <a:rPr lang="en-TT" smtClean="0"/>
              <a:t>‹#›</a:t>
            </a:fld>
            <a:endParaRPr lang="en-TT"/>
          </a:p>
        </p:txBody>
      </p:sp>
      <p:pic>
        <p:nvPicPr>
          <p:cNvPr id="9" name="Picture 8">
            <a:extLst>
              <a:ext uri="{FF2B5EF4-FFF2-40B4-BE49-F238E27FC236}">
                <a16:creationId xmlns:a16="http://schemas.microsoft.com/office/drawing/2014/main" id="{CE251027-BDA9-9B8B-472D-5DA707E63B3B}"/>
              </a:ext>
            </a:extLst>
          </p:cNvPr>
          <p:cNvPicPr>
            <a:picLocks noChangeAspect="1"/>
          </p:cNvPicPr>
          <p:nvPr userDrawn="1"/>
        </p:nvPicPr>
        <p:blipFill>
          <a:blip r:embed="rId3"/>
          <a:stretch>
            <a:fillRect/>
          </a:stretch>
        </p:blipFill>
        <p:spPr>
          <a:xfrm>
            <a:off x="172544" y="110738"/>
            <a:ext cx="1236702" cy="871313"/>
          </a:xfrm>
          <a:prstGeom prst="rect">
            <a:avLst/>
          </a:prstGeom>
        </p:spPr>
      </p:pic>
    </p:spTree>
    <p:extLst>
      <p:ext uri="{BB962C8B-B14F-4D97-AF65-F5344CB8AC3E}">
        <p14:creationId xmlns:p14="http://schemas.microsoft.com/office/powerpoint/2010/main" val="622092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TT"/>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TT"/>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718C456-E30E-4F1F-A6BB-ED4D893253B7}" type="datetimeFigureOut">
              <a:rPr lang="en-TT" smtClean="0"/>
              <a:t>17/06/2024</a:t>
            </a:fld>
            <a:endParaRPr lang="en-TT"/>
          </a:p>
        </p:txBody>
      </p:sp>
      <p:sp>
        <p:nvSpPr>
          <p:cNvPr id="6" name="Footer Placeholder 5"/>
          <p:cNvSpPr>
            <a:spLocks noGrp="1"/>
          </p:cNvSpPr>
          <p:nvPr>
            <p:ph type="ftr" sz="quarter" idx="11"/>
          </p:nvPr>
        </p:nvSpPr>
        <p:spPr/>
        <p:txBody>
          <a:bodyPr/>
          <a:lstStyle/>
          <a:p>
            <a:endParaRPr lang="en-TT"/>
          </a:p>
        </p:txBody>
      </p:sp>
      <p:sp>
        <p:nvSpPr>
          <p:cNvPr id="7" name="Slide Number Placeholder 6"/>
          <p:cNvSpPr>
            <a:spLocks noGrp="1"/>
          </p:cNvSpPr>
          <p:nvPr>
            <p:ph type="sldNum" sz="quarter" idx="12"/>
          </p:nvPr>
        </p:nvSpPr>
        <p:spPr/>
        <p:txBody>
          <a:bodyPr/>
          <a:lstStyle/>
          <a:p>
            <a:fld id="{32BD5CB2-FC60-4385-BA8F-16F485277694}" type="slidenum">
              <a:rPr lang="en-TT" smtClean="0"/>
              <a:t>‹#›</a:t>
            </a:fld>
            <a:endParaRPr lang="en-TT"/>
          </a:p>
        </p:txBody>
      </p:sp>
      <p:pic>
        <p:nvPicPr>
          <p:cNvPr id="8" name="Picture 7">
            <a:extLst>
              <a:ext uri="{FF2B5EF4-FFF2-40B4-BE49-F238E27FC236}">
                <a16:creationId xmlns:a16="http://schemas.microsoft.com/office/drawing/2014/main" id="{CBCF7663-E93D-1040-D8BF-E2F1B1115FF8}"/>
              </a:ext>
            </a:extLst>
          </p:cNvPr>
          <p:cNvPicPr>
            <a:picLocks noChangeAspect="1"/>
          </p:cNvPicPr>
          <p:nvPr userDrawn="1"/>
        </p:nvPicPr>
        <p:blipFill>
          <a:blip r:embed="rId2"/>
          <a:stretch>
            <a:fillRect/>
          </a:stretch>
        </p:blipFill>
        <p:spPr>
          <a:xfrm>
            <a:off x="172544" y="110738"/>
            <a:ext cx="1236702" cy="871313"/>
          </a:xfrm>
          <a:prstGeom prst="rect">
            <a:avLst/>
          </a:prstGeom>
        </p:spPr>
      </p:pic>
    </p:spTree>
    <p:extLst>
      <p:ext uri="{BB962C8B-B14F-4D97-AF65-F5344CB8AC3E}">
        <p14:creationId xmlns:p14="http://schemas.microsoft.com/office/powerpoint/2010/main" val="1715803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TT"/>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TT"/>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18C456-E30E-4F1F-A6BB-ED4D893253B7}" type="datetimeFigureOut">
              <a:rPr lang="en-TT" smtClean="0"/>
              <a:t>17/06/2024</a:t>
            </a:fld>
            <a:endParaRPr lang="en-T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T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BD5CB2-FC60-4385-BA8F-16F485277694}" type="slidenum">
              <a:rPr lang="en-TT" smtClean="0"/>
              <a:t>‹#›</a:t>
            </a:fld>
            <a:endParaRPr lang="en-TT"/>
          </a:p>
        </p:txBody>
      </p:sp>
      <p:pic>
        <p:nvPicPr>
          <p:cNvPr id="8" name="Picture 7">
            <a:extLst>
              <a:ext uri="{FF2B5EF4-FFF2-40B4-BE49-F238E27FC236}">
                <a16:creationId xmlns:a16="http://schemas.microsoft.com/office/drawing/2014/main" id="{658B8F28-1153-0D40-B866-9D36A7F91832}"/>
              </a:ext>
            </a:extLst>
          </p:cNvPr>
          <p:cNvPicPr>
            <a:picLocks noChangeAspect="1"/>
          </p:cNvPicPr>
          <p:nvPr userDrawn="1"/>
        </p:nvPicPr>
        <p:blipFill>
          <a:blip r:embed="rId13"/>
          <a:stretch>
            <a:fillRect/>
          </a:stretch>
        </p:blipFill>
        <p:spPr>
          <a:xfrm>
            <a:off x="6407112" y="16984"/>
            <a:ext cx="5961889" cy="6858000"/>
          </a:xfrm>
          <a:prstGeom prst="rect">
            <a:avLst/>
          </a:prstGeom>
        </p:spPr>
      </p:pic>
    </p:spTree>
    <p:extLst>
      <p:ext uri="{BB962C8B-B14F-4D97-AF65-F5344CB8AC3E}">
        <p14:creationId xmlns:p14="http://schemas.microsoft.com/office/powerpoint/2010/main" val="25299037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a:xfrm>
            <a:off x="1974153" y="-10680"/>
            <a:ext cx="7570680" cy="648499"/>
          </a:xfrm>
          <a:solidFill>
            <a:schemeClr val="tx2">
              <a:lumMod val="75000"/>
            </a:schemeClr>
          </a:solidFill>
          <a:ln>
            <a:noFill/>
          </a:ln>
        </p:spPr>
        <p:txBody>
          <a:bodyPr>
            <a:noAutofit/>
          </a:bodyPr>
          <a:lstStyle/>
          <a:p>
            <a:pPr algn="ctr"/>
            <a:r>
              <a:rPr lang="en-TT" sz="2000" b="1" dirty="0">
                <a:solidFill>
                  <a:schemeClr val="bg1"/>
                </a:solidFill>
                <a:latin typeface="+mn-lt"/>
              </a:rPr>
              <a:t>Point Lisas Energy Association </a:t>
            </a:r>
            <a:br>
              <a:rPr lang="en-TT" sz="2000" b="1" dirty="0">
                <a:solidFill>
                  <a:schemeClr val="bg1"/>
                </a:solidFill>
                <a:latin typeface="+mn-lt"/>
              </a:rPr>
            </a:br>
            <a:r>
              <a:rPr lang="en-TT" sz="1800" b="1" dirty="0">
                <a:solidFill>
                  <a:schemeClr val="bg1"/>
                </a:solidFill>
              </a:rPr>
              <a:t>Event Learning</a:t>
            </a:r>
            <a:endParaRPr lang="en-TT" sz="2400" b="1" dirty="0">
              <a:solidFill>
                <a:schemeClr val="bg1"/>
              </a:solidFill>
            </a:endParaRPr>
          </a:p>
        </p:txBody>
      </p:sp>
      <p:sp>
        <p:nvSpPr>
          <p:cNvPr id="22" name="Rectangle 21"/>
          <p:cNvSpPr/>
          <p:nvPr/>
        </p:nvSpPr>
        <p:spPr>
          <a:xfrm>
            <a:off x="6170935" y="3955123"/>
            <a:ext cx="2535380" cy="276999"/>
          </a:xfrm>
          <a:prstGeom prst="rect">
            <a:avLst/>
          </a:prstGeom>
        </p:spPr>
        <p:txBody>
          <a:bodyPr wrap="square">
            <a:spAutoFit/>
          </a:bodyPr>
          <a:lstStyle/>
          <a:p>
            <a:pPr marL="228600" lvl="0" indent="-228600">
              <a:spcAft>
                <a:spcPts val="800"/>
              </a:spcAft>
              <a:buFont typeface="+mj-lt"/>
              <a:buAutoNum type="arabicPeriod"/>
            </a:pPr>
            <a:endParaRPr lang="en-US" sz="12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4" name="Rectangle 23"/>
          <p:cNvSpPr/>
          <p:nvPr/>
        </p:nvSpPr>
        <p:spPr>
          <a:xfrm>
            <a:off x="6221703" y="915131"/>
            <a:ext cx="2383570" cy="276999"/>
          </a:xfrm>
          <a:prstGeom prst="rect">
            <a:avLst/>
          </a:prstGeom>
        </p:spPr>
        <p:txBody>
          <a:bodyPr wrap="square">
            <a:spAutoFit/>
          </a:bodyPr>
          <a:lstStyle/>
          <a:p>
            <a:pPr marL="228600" lvl="0" indent="-228600">
              <a:spcAft>
                <a:spcPts val="800"/>
              </a:spcAft>
              <a:buFont typeface="+mj-lt"/>
              <a:buAutoNum type="arabicPeriod"/>
            </a:pPr>
            <a:endParaRPr lang="en-US" sz="1200" dirty="0">
              <a:latin typeface="Calibri" panose="020F0502020204030204" pitchFamily="34" charset="0"/>
              <a:ea typeface="Calibri" panose="020F0502020204030204" pitchFamily="34" charset="0"/>
              <a:cs typeface="Times New Roman" panose="02020603050405020304" pitchFamily="18" charset="0"/>
            </a:endParaRPr>
          </a:p>
        </p:txBody>
      </p:sp>
      <p:sp>
        <p:nvSpPr>
          <p:cNvPr id="31" name="TextBox 30"/>
          <p:cNvSpPr txBox="1"/>
          <p:nvPr/>
        </p:nvSpPr>
        <p:spPr>
          <a:xfrm>
            <a:off x="0" y="1001550"/>
            <a:ext cx="2107942" cy="338554"/>
          </a:xfrm>
          <a:prstGeom prst="rect">
            <a:avLst/>
          </a:prstGeom>
          <a:solidFill>
            <a:srgbClr val="002060"/>
          </a:solidFill>
        </p:spPr>
        <p:txBody>
          <a:bodyPr wrap="square" rtlCol="0">
            <a:spAutoFit/>
          </a:bodyPr>
          <a:lstStyle/>
          <a:p>
            <a:pPr algn="ctr"/>
            <a:r>
              <a:rPr lang="en-TT" sz="1600" b="1" dirty="0">
                <a:solidFill>
                  <a:schemeClr val="bg1"/>
                </a:solidFill>
              </a:rPr>
              <a:t>WHAT HAPPENED?</a:t>
            </a:r>
          </a:p>
        </p:txBody>
      </p:sp>
      <p:sp>
        <p:nvSpPr>
          <p:cNvPr id="39" name="TextBox 33"/>
          <p:cNvSpPr txBox="1"/>
          <p:nvPr/>
        </p:nvSpPr>
        <p:spPr>
          <a:xfrm>
            <a:off x="-40456" y="6567207"/>
            <a:ext cx="12232456" cy="338554"/>
          </a:xfrm>
          <a:prstGeom prst="rect">
            <a:avLst/>
          </a:prstGeom>
          <a:solidFill>
            <a:schemeClr val="accent1">
              <a:lumMod val="60000"/>
              <a:lumOff val="40000"/>
            </a:schemeClr>
          </a:solid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TT" sz="800" b="1" i="1" dirty="0">
                <a:solidFill>
                  <a:srgbClr val="002060"/>
                </a:solidFill>
              </a:rPr>
              <a:t>Disclaimer: </a:t>
            </a:r>
            <a:r>
              <a:rPr lang="en-US" sz="800" b="1" dirty="0">
                <a:solidFill>
                  <a:srgbClr val="002060"/>
                </a:solidFill>
              </a:rPr>
              <a:t>This document contains general information only and does not represent technical or professional advice. PLEA makes no warranty, representation or undertaking as to the accuracy or completeness of this information. Neither PLEA nor any of its affiliates or subsidiaries assume any liability whatsoever in relation to the accuracy and/or completeness of the information represented in this document. </a:t>
            </a:r>
            <a:r>
              <a:rPr lang="en-TT" sz="800" b="1" dirty="0">
                <a:solidFill>
                  <a:srgbClr val="002060"/>
                </a:solidFill>
              </a:rPr>
              <a:t> Photographs must not include logos, faces of individuals, titles etc. Strict adherence to anonymity must be upheld.</a:t>
            </a:r>
          </a:p>
        </p:txBody>
      </p:sp>
      <p:sp>
        <p:nvSpPr>
          <p:cNvPr id="9" name="Rectangle 8">
            <a:extLst>
              <a:ext uri="{FF2B5EF4-FFF2-40B4-BE49-F238E27FC236}">
                <a16:creationId xmlns:a16="http://schemas.microsoft.com/office/drawing/2014/main" id="{1E6E3942-8270-3C82-D2DD-D9D1856F71A4}"/>
              </a:ext>
            </a:extLst>
          </p:cNvPr>
          <p:cNvSpPr/>
          <p:nvPr/>
        </p:nvSpPr>
        <p:spPr>
          <a:xfrm>
            <a:off x="9783419" y="0"/>
            <a:ext cx="2408581" cy="20002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100" dirty="0">
                <a:solidFill>
                  <a:schemeClr val="tx1"/>
                </a:solidFill>
              </a:rPr>
              <a:t>EL#</a:t>
            </a:r>
            <a:endParaRPr lang="en-TT" sz="1100" dirty="0">
              <a:solidFill>
                <a:schemeClr val="tx1"/>
              </a:solidFill>
            </a:endParaRPr>
          </a:p>
        </p:txBody>
      </p:sp>
      <p:sp>
        <p:nvSpPr>
          <p:cNvPr id="4" name="TextBox 3">
            <a:extLst>
              <a:ext uri="{FF2B5EF4-FFF2-40B4-BE49-F238E27FC236}">
                <a16:creationId xmlns:a16="http://schemas.microsoft.com/office/drawing/2014/main" id="{AD06FC75-AE21-344D-B899-58E75F89AE4C}"/>
              </a:ext>
            </a:extLst>
          </p:cNvPr>
          <p:cNvSpPr txBox="1"/>
          <p:nvPr/>
        </p:nvSpPr>
        <p:spPr>
          <a:xfrm>
            <a:off x="9102026" y="795377"/>
            <a:ext cx="3089974" cy="338554"/>
          </a:xfrm>
          <a:prstGeom prst="rect">
            <a:avLst/>
          </a:prstGeom>
          <a:solidFill>
            <a:srgbClr val="002060"/>
          </a:solidFill>
        </p:spPr>
        <p:txBody>
          <a:bodyPr wrap="square" rtlCol="0">
            <a:spAutoFit/>
          </a:bodyPr>
          <a:lstStyle/>
          <a:p>
            <a:pPr algn="ctr"/>
            <a:r>
              <a:rPr lang="en-US" sz="1600" b="1" dirty="0">
                <a:solidFill>
                  <a:schemeClr val="bg1"/>
                </a:solidFill>
              </a:rPr>
              <a:t>I</a:t>
            </a:r>
            <a:r>
              <a:rPr lang="en-TT" sz="1600" b="1" dirty="0">
                <a:solidFill>
                  <a:schemeClr val="bg1"/>
                </a:solidFill>
              </a:rPr>
              <a:t>LLUSTRATION</a:t>
            </a:r>
          </a:p>
        </p:txBody>
      </p:sp>
      <p:sp>
        <p:nvSpPr>
          <p:cNvPr id="6" name="Rectangle 5">
            <a:extLst>
              <a:ext uri="{FF2B5EF4-FFF2-40B4-BE49-F238E27FC236}">
                <a16:creationId xmlns:a16="http://schemas.microsoft.com/office/drawing/2014/main" id="{4CADABDD-9EEE-D8D1-5610-FE02DBF38442}"/>
              </a:ext>
            </a:extLst>
          </p:cNvPr>
          <p:cNvSpPr/>
          <p:nvPr/>
        </p:nvSpPr>
        <p:spPr>
          <a:xfrm>
            <a:off x="9102026" y="1157210"/>
            <a:ext cx="3089974" cy="5288756"/>
          </a:xfrm>
          <a:prstGeom prst="rect">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t"/>
          <a:lstStyle/>
          <a:p>
            <a:endParaRPr lang="en-US" sz="1400" dirty="0"/>
          </a:p>
        </p:txBody>
      </p:sp>
      <p:sp>
        <p:nvSpPr>
          <p:cNvPr id="2" name="TextBox 1">
            <a:extLst>
              <a:ext uri="{FF2B5EF4-FFF2-40B4-BE49-F238E27FC236}">
                <a16:creationId xmlns:a16="http://schemas.microsoft.com/office/drawing/2014/main" id="{BEAC5136-3452-BA9E-2B56-A27B6F80F89B}"/>
              </a:ext>
            </a:extLst>
          </p:cNvPr>
          <p:cNvSpPr txBox="1"/>
          <p:nvPr/>
        </p:nvSpPr>
        <p:spPr>
          <a:xfrm>
            <a:off x="-40456" y="3224185"/>
            <a:ext cx="2305797" cy="769441"/>
          </a:xfrm>
          <a:prstGeom prst="rect">
            <a:avLst/>
          </a:prstGeom>
          <a:solidFill>
            <a:srgbClr val="002060"/>
          </a:solidFill>
        </p:spPr>
        <p:txBody>
          <a:bodyPr wrap="square" rtlCol="0">
            <a:spAutoFit/>
          </a:bodyPr>
          <a:lstStyle/>
          <a:p>
            <a:pPr algn="ctr"/>
            <a:r>
              <a:rPr lang="en-TT" sz="1600" b="1" dirty="0">
                <a:solidFill>
                  <a:schemeClr val="bg1"/>
                </a:solidFill>
              </a:rPr>
              <a:t>WHY IT HAPPENED?</a:t>
            </a:r>
          </a:p>
          <a:p>
            <a:r>
              <a:rPr lang="en-TT" sz="1400" b="1" i="1" dirty="0">
                <a:solidFill>
                  <a:schemeClr val="bg1"/>
                </a:solidFill>
              </a:rPr>
              <a:t>Brief description of current causes </a:t>
            </a:r>
          </a:p>
        </p:txBody>
      </p:sp>
      <p:sp>
        <p:nvSpPr>
          <p:cNvPr id="5" name="TextBox 4">
            <a:extLst>
              <a:ext uri="{FF2B5EF4-FFF2-40B4-BE49-F238E27FC236}">
                <a16:creationId xmlns:a16="http://schemas.microsoft.com/office/drawing/2014/main" id="{8C2362E2-3A32-A6C5-B96B-B9B9FBFD948F}"/>
              </a:ext>
            </a:extLst>
          </p:cNvPr>
          <p:cNvSpPr txBox="1"/>
          <p:nvPr/>
        </p:nvSpPr>
        <p:spPr>
          <a:xfrm>
            <a:off x="9257" y="4447972"/>
            <a:ext cx="2107942" cy="1077218"/>
          </a:xfrm>
          <a:prstGeom prst="rect">
            <a:avLst/>
          </a:prstGeom>
          <a:solidFill>
            <a:srgbClr val="002060"/>
          </a:solidFill>
        </p:spPr>
        <p:txBody>
          <a:bodyPr wrap="square" rtlCol="0">
            <a:spAutoFit/>
          </a:bodyPr>
          <a:lstStyle/>
          <a:p>
            <a:pPr algn="ctr"/>
            <a:r>
              <a:rPr lang="en-TT" sz="1600" b="1" dirty="0">
                <a:solidFill>
                  <a:schemeClr val="bg1"/>
                </a:solidFill>
              </a:rPr>
              <a:t>WHAT DID WE LEARN!</a:t>
            </a:r>
          </a:p>
          <a:p>
            <a:r>
              <a:rPr lang="en-US" sz="1200" b="1" i="1" dirty="0">
                <a:solidFill>
                  <a:schemeClr val="bg1"/>
                </a:solidFill>
              </a:rPr>
              <a:t>Connect lessons to causes in the context of Life Saving principles or Process Safety fundamentals.</a:t>
            </a:r>
          </a:p>
        </p:txBody>
      </p:sp>
      <p:sp>
        <p:nvSpPr>
          <p:cNvPr id="8" name="TextBox 7">
            <a:extLst>
              <a:ext uri="{FF2B5EF4-FFF2-40B4-BE49-F238E27FC236}">
                <a16:creationId xmlns:a16="http://schemas.microsoft.com/office/drawing/2014/main" id="{4AC65488-0063-22F6-57ED-8B95772BAF21}"/>
              </a:ext>
            </a:extLst>
          </p:cNvPr>
          <p:cNvSpPr txBox="1"/>
          <p:nvPr/>
        </p:nvSpPr>
        <p:spPr>
          <a:xfrm>
            <a:off x="0" y="5979536"/>
            <a:ext cx="2107942" cy="338554"/>
          </a:xfrm>
          <a:prstGeom prst="rect">
            <a:avLst/>
          </a:prstGeom>
          <a:solidFill>
            <a:srgbClr val="002060"/>
          </a:solidFill>
        </p:spPr>
        <p:txBody>
          <a:bodyPr wrap="square" rtlCol="0">
            <a:spAutoFit/>
          </a:bodyPr>
          <a:lstStyle/>
          <a:p>
            <a:pPr algn="ctr"/>
            <a:r>
              <a:rPr lang="en-TT" sz="1600" b="1">
                <a:solidFill>
                  <a:schemeClr val="bg1"/>
                </a:solidFill>
              </a:rPr>
              <a:t>HELPFUL RESOURCES</a:t>
            </a:r>
            <a:endParaRPr lang="en-TT" sz="1600" b="1" dirty="0">
              <a:solidFill>
                <a:schemeClr val="bg1"/>
              </a:solidFill>
            </a:endParaRPr>
          </a:p>
        </p:txBody>
      </p:sp>
      <p:sp>
        <p:nvSpPr>
          <p:cNvPr id="13" name="TextBox 12">
            <a:extLst>
              <a:ext uri="{FF2B5EF4-FFF2-40B4-BE49-F238E27FC236}">
                <a16:creationId xmlns:a16="http://schemas.microsoft.com/office/drawing/2014/main" id="{DA01A676-97B0-21AD-F605-5780B122718A}"/>
              </a:ext>
            </a:extLst>
          </p:cNvPr>
          <p:cNvSpPr txBox="1"/>
          <p:nvPr/>
        </p:nvSpPr>
        <p:spPr>
          <a:xfrm>
            <a:off x="0" y="1377520"/>
            <a:ext cx="9004852" cy="1477328"/>
          </a:xfrm>
          <a:prstGeom prst="rect">
            <a:avLst/>
          </a:prstGeom>
          <a:noFill/>
          <a:ln w="28575">
            <a:solidFill>
              <a:schemeClr val="tx1"/>
            </a:solidFill>
          </a:ln>
        </p:spPr>
        <p:txBody>
          <a:bodyPr wrap="square" rtlCol="0">
            <a:spAutoFit/>
          </a:bodyPr>
          <a:lstStyle/>
          <a:p>
            <a:endParaRPr lang="en-US" dirty="0"/>
          </a:p>
          <a:p>
            <a:endParaRPr lang="en-US" dirty="0"/>
          </a:p>
          <a:p>
            <a:endParaRPr lang="en-US" dirty="0"/>
          </a:p>
          <a:p>
            <a:endParaRPr lang="en-US" dirty="0"/>
          </a:p>
          <a:p>
            <a:endParaRPr lang="en-US" dirty="0"/>
          </a:p>
        </p:txBody>
      </p:sp>
      <p:sp>
        <p:nvSpPr>
          <p:cNvPr id="14" name="TextBox 13">
            <a:extLst>
              <a:ext uri="{FF2B5EF4-FFF2-40B4-BE49-F238E27FC236}">
                <a16:creationId xmlns:a16="http://schemas.microsoft.com/office/drawing/2014/main" id="{1D7ED349-7A31-DB57-78A8-B58D3FB7D893}"/>
              </a:ext>
            </a:extLst>
          </p:cNvPr>
          <p:cNvSpPr txBox="1"/>
          <p:nvPr/>
        </p:nvSpPr>
        <p:spPr>
          <a:xfrm>
            <a:off x="2316988" y="3045787"/>
            <a:ext cx="6687864" cy="1200329"/>
          </a:xfrm>
          <a:prstGeom prst="rect">
            <a:avLst/>
          </a:prstGeom>
          <a:noFill/>
          <a:ln w="28575">
            <a:solidFill>
              <a:schemeClr val="tx1"/>
            </a:solidFill>
          </a:ln>
        </p:spPr>
        <p:txBody>
          <a:bodyPr wrap="square" rtlCol="0">
            <a:spAutoFit/>
          </a:bodyPr>
          <a:lstStyle/>
          <a:p>
            <a:endParaRPr lang="en-US" dirty="0"/>
          </a:p>
          <a:p>
            <a:endParaRPr lang="en-US" dirty="0"/>
          </a:p>
          <a:p>
            <a:endParaRPr lang="en-US" dirty="0"/>
          </a:p>
          <a:p>
            <a:endParaRPr lang="en-US" dirty="0"/>
          </a:p>
        </p:txBody>
      </p:sp>
      <p:sp>
        <p:nvSpPr>
          <p:cNvPr id="15" name="TextBox 14">
            <a:extLst>
              <a:ext uri="{FF2B5EF4-FFF2-40B4-BE49-F238E27FC236}">
                <a16:creationId xmlns:a16="http://schemas.microsoft.com/office/drawing/2014/main" id="{862B2CA7-B1D0-5DEE-F6DB-F0DFFA6AF35D}"/>
              </a:ext>
            </a:extLst>
          </p:cNvPr>
          <p:cNvSpPr txBox="1"/>
          <p:nvPr/>
        </p:nvSpPr>
        <p:spPr>
          <a:xfrm>
            <a:off x="2365575" y="4473816"/>
            <a:ext cx="6687864" cy="1200329"/>
          </a:xfrm>
          <a:prstGeom prst="rect">
            <a:avLst/>
          </a:prstGeom>
          <a:noFill/>
          <a:ln w="28575">
            <a:solidFill>
              <a:schemeClr val="tx1"/>
            </a:solidFill>
          </a:ln>
        </p:spPr>
        <p:txBody>
          <a:bodyPr wrap="square" rtlCol="0">
            <a:spAutoFit/>
          </a:bodyPr>
          <a:lstStyle/>
          <a:p>
            <a:endParaRPr lang="en-US" dirty="0"/>
          </a:p>
          <a:p>
            <a:endParaRPr lang="en-US" dirty="0"/>
          </a:p>
          <a:p>
            <a:endParaRPr lang="en-US" dirty="0"/>
          </a:p>
          <a:p>
            <a:endParaRPr lang="en-US" dirty="0"/>
          </a:p>
        </p:txBody>
      </p:sp>
      <p:sp>
        <p:nvSpPr>
          <p:cNvPr id="16" name="TextBox 15">
            <a:extLst>
              <a:ext uri="{FF2B5EF4-FFF2-40B4-BE49-F238E27FC236}">
                <a16:creationId xmlns:a16="http://schemas.microsoft.com/office/drawing/2014/main" id="{A5BD93DB-96BE-D1B6-0F47-8FA72C021B56}"/>
              </a:ext>
            </a:extLst>
          </p:cNvPr>
          <p:cNvSpPr txBox="1"/>
          <p:nvPr/>
        </p:nvSpPr>
        <p:spPr>
          <a:xfrm>
            <a:off x="2148397" y="5901845"/>
            <a:ext cx="6905041" cy="646331"/>
          </a:xfrm>
          <a:prstGeom prst="rect">
            <a:avLst/>
          </a:prstGeom>
          <a:noFill/>
          <a:ln w="28575">
            <a:solidFill>
              <a:schemeClr val="tx1"/>
            </a:solidFill>
          </a:ln>
        </p:spPr>
        <p:txBody>
          <a:bodyPr wrap="square" rtlCol="0">
            <a:spAutoFit/>
          </a:bodyPr>
          <a:lstStyle/>
          <a:p>
            <a:endParaRPr lang="en-US" dirty="0"/>
          </a:p>
          <a:p>
            <a:endParaRPr lang="en-US" dirty="0"/>
          </a:p>
        </p:txBody>
      </p:sp>
    </p:spTree>
    <p:extLst>
      <p:ext uri="{BB962C8B-B14F-4D97-AF65-F5344CB8AC3E}">
        <p14:creationId xmlns:p14="http://schemas.microsoft.com/office/powerpoint/2010/main" val="27013820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5300</TotalTime>
  <Words>133</Words>
  <Application>Microsoft Office PowerPoint</Application>
  <PresentationFormat>Widescreen</PresentationFormat>
  <Paragraphs>18</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Point Lisas Energy Association  Event Learning</vt:lpstr>
    </vt:vector>
  </TitlesOfParts>
  <Company>PLNL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WS-AD07HSSEMGR</dc:creator>
  <cp:lastModifiedBy>Varsha Ramharrack</cp:lastModifiedBy>
  <cp:revision>150</cp:revision>
  <dcterms:created xsi:type="dcterms:W3CDTF">2019-05-09T17:22:31Z</dcterms:created>
  <dcterms:modified xsi:type="dcterms:W3CDTF">2024-06-17T13:26:21Z</dcterms:modified>
</cp:coreProperties>
</file>